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53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1C1F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8272" y="553775"/>
            <a:ext cx="56954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5425" y="1329169"/>
            <a:ext cx="11108690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0lO_mIqDDFUev1gp9yEwmwcy8SicqKbt&amp;si=8Hofy0EIAcWry6JZ" TargetMode="External"/><Relationship Id="rId2" Type="http://schemas.openxmlformats.org/officeDocument/2006/relationships/hyperlink" Target="https://mistral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github.com/MeatPine/%E2%80%9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624" y="681778"/>
            <a:ext cx="6702425" cy="12945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695"/>
              </a:spcBef>
            </a:pPr>
            <a:r>
              <a:rPr lang="ru-RU" sz="4350" b="0" dirty="0">
                <a:latin typeface="Arial"/>
                <a:cs typeface="Arial"/>
              </a:rPr>
              <a:t>Р</a:t>
            </a:r>
            <a:r>
              <a:rPr lang="ru-RU" sz="4350" b="0" dirty="0"/>
              <a:t>азработка текстовой квест игры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334" y="3375647"/>
            <a:ext cx="3250565" cy="937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Беседин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Артём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СТ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Ковалев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Илья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СТ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334" y="4288019"/>
            <a:ext cx="11527790" cy="1850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03620" marR="5080" indent="3156585">
              <a:lnSpc>
                <a:spcPct val="1247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Руководитель: Серебрякова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Дарья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Ростиславовна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Образовательная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организация: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Лицей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1523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Предуниверситария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НИЯУ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МИФИ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2599" y="0"/>
            <a:ext cx="11709400" cy="1696720"/>
            <a:chOff x="482599" y="0"/>
            <a:chExt cx="11709400" cy="1696720"/>
          </a:xfrm>
        </p:grpSpPr>
        <p:sp>
          <p:nvSpPr>
            <p:cNvPr id="7" name="object 7"/>
            <p:cNvSpPr/>
            <p:nvPr/>
          </p:nvSpPr>
          <p:spPr>
            <a:xfrm>
              <a:off x="482599" y="489854"/>
              <a:ext cx="11147425" cy="0"/>
            </a:xfrm>
            <a:custGeom>
              <a:avLst/>
              <a:gdLst/>
              <a:ahLst/>
              <a:cxnLst/>
              <a:rect l="l" t="t" r="r" b="b"/>
              <a:pathLst>
                <a:path w="11147425">
                  <a:moveTo>
                    <a:pt x="0" y="0"/>
                  </a:moveTo>
                  <a:lnTo>
                    <a:pt x="1114705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9304" y="0"/>
              <a:ext cx="1972671" cy="169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81" y="118930"/>
            <a:ext cx="7077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-65" dirty="0"/>
              <a:t> </a:t>
            </a:r>
            <a:r>
              <a:rPr dirty="0"/>
              <a:t>работы</a:t>
            </a:r>
            <a:r>
              <a:rPr spc="-60" dirty="0"/>
              <a:t> </a:t>
            </a:r>
            <a:r>
              <a:rPr dirty="0"/>
              <a:t>и</a:t>
            </a:r>
            <a:r>
              <a:rPr spc="-65" dirty="0"/>
              <a:t> </a:t>
            </a:r>
            <a:r>
              <a:rPr spc="-55" dirty="0"/>
              <a:t>результат</a:t>
            </a:r>
          </a:p>
        </p:txBody>
      </p:sp>
      <p:sp>
        <p:nvSpPr>
          <p:cNvPr id="11" name="object 11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2EC526D7-2AD5-4968-B4B0-6AACB360B3D6}"/>
              </a:ext>
            </a:extLst>
          </p:cNvPr>
          <p:cNvSpPr/>
          <p:nvPr/>
        </p:nvSpPr>
        <p:spPr>
          <a:xfrm>
            <a:off x="482599" y="838200"/>
            <a:ext cx="11147425" cy="5181599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AD90-15DE-483D-B23D-08C3DD21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79" y="999931"/>
            <a:ext cx="3632135" cy="3864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F253F-042A-4749-83EB-A9B4A8FA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2" y="990601"/>
            <a:ext cx="3587360" cy="3864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13978-94E6-4A68-A4E7-41A55CF2A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16" y="990601"/>
            <a:ext cx="3743498" cy="44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1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dirty="0"/>
              <a:t>Спасибо</a:t>
            </a:r>
            <a:r>
              <a:rPr spc="-65" dirty="0"/>
              <a:t> </a:t>
            </a:r>
            <a:r>
              <a:rPr dirty="0"/>
              <a:t>за</a:t>
            </a:r>
            <a:r>
              <a:rPr spc="-60" dirty="0"/>
              <a:t> </a:t>
            </a:r>
            <a:r>
              <a:rPr spc="-10" dirty="0"/>
              <a:t>внимание!</a:t>
            </a:r>
          </a:p>
        </p:txBody>
      </p:sp>
      <p:sp>
        <p:nvSpPr>
          <p:cNvPr id="3" name="object 3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35"/>
              </a:lnSpc>
              <a:spcBef>
                <a:spcPts val="100"/>
              </a:spcBef>
            </a:pPr>
            <a:r>
              <a:rPr spc="-10" dirty="0"/>
              <a:t>Информационные</a:t>
            </a:r>
            <a:r>
              <a:rPr spc="-135" dirty="0"/>
              <a:t> </a:t>
            </a:r>
            <a:r>
              <a:rPr spc="-10" dirty="0"/>
              <a:t>ресурсы:</a:t>
            </a:r>
          </a:p>
          <a:p>
            <a:pPr marL="495300" indent="-482600">
              <a:lnSpc>
                <a:spcPts val="2735"/>
              </a:lnSpc>
              <a:buClr>
                <a:srgbClr val="FFFFFF"/>
              </a:buClr>
              <a:buAutoNum type="arabicPeriod"/>
              <a:tabLst>
                <a:tab pos="495300" algn="l"/>
              </a:tabLst>
            </a:pPr>
            <a:r>
              <a:rPr lang="en-US" u="heavy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2"/>
              </a:rPr>
              <a:t>https://mistral.ai</a:t>
            </a:r>
            <a:r>
              <a:rPr dirty="0"/>
              <a:t>(ссылка</a:t>
            </a:r>
            <a:r>
              <a:rPr spc="-15" dirty="0"/>
              <a:t> </a:t>
            </a:r>
            <a:r>
              <a:rPr dirty="0"/>
              <a:t>на</a:t>
            </a:r>
            <a:r>
              <a:rPr spc="-10" dirty="0"/>
              <a:t> нейросеть)</a:t>
            </a:r>
          </a:p>
          <a:p>
            <a:pPr marL="492125" marR="5080" indent="-480059" algn="just">
              <a:lnSpc>
                <a:spcPts val="2590"/>
              </a:lnSpc>
              <a:spcBef>
                <a:spcPts val="2630"/>
              </a:spcBef>
              <a:buClr>
                <a:srgbClr val="FFFFFF"/>
              </a:buClr>
              <a:buAutoNum type="arabicPeriod"/>
              <a:tabLst>
                <a:tab pos="495300" algn="l"/>
              </a:tabLst>
            </a:pPr>
            <a:r>
              <a:rPr u="heavy" spc="-10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3"/>
              </a:rPr>
              <a:t>https://youtube.com/playlist?list=PL0lO_mIqDDFUev1gp9yEwmwcy8SicqKbt&amp;</a:t>
            </a:r>
            <a:r>
              <a:rPr spc="-10" dirty="0">
                <a:solidFill>
                  <a:srgbClr val="3F64BF"/>
                </a:solidFill>
              </a:rPr>
              <a:t> 	</a:t>
            </a:r>
            <a:r>
              <a:rPr u="heavy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3"/>
              </a:rPr>
              <a:t>si=8Hofy0EIAcWry6JZ</a:t>
            </a:r>
            <a:r>
              <a:rPr spc="295" dirty="0">
                <a:solidFill>
                  <a:srgbClr val="3F64BF"/>
                </a:solidFill>
              </a:rPr>
              <a:t> </a:t>
            </a:r>
            <a:r>
              <a:rPr dirty="0"/>
              <a:t>(ссылка</a:t>
            </a:r>
            <a:r>
              <a:rPr spc="260" dirty="0"/>
              <a:t> </a:t>
            </a:r>
            <a:r>
              <a:rPr dirty="0"/>
              <a:t>на</a:t>
            </a:r>
            <a:r>
              <a:rPr spc="260" dirty="0"/>
              <a:t> </a:t>
            </a:r>
            <a:r>
              <a:rPr dirty="0"/>
              <a:t>плейлист</a:t>
            </a:r>
            <a:r>
              <a:rPr spc="260" dirty="0"/>
              <a:t> </a:t>
            </a:r>
            <a:r>
              <a:rPr dirty="0"/>
              <a:t>с</a:t>
            </a:r>
            <a:r>
              <a:rPr spc="254" dirty="0"/>
              <a:t> </a:t>
            </a:r>
            <a:r>
              <a:rPr dirty="0"/>
              <a:t>видеоуроками</a:t>
            </a:r>
            <a:r>
              <a:rPr spc="260" dirty="0"/>
              <a:t> </a:t>
            </a:r>
            <a:r>
              <a:rPr dirty="0"/>
              <a:t>по</a:t>
            </a:r>
            <a:r>
              <a:rPr spc="260" dirty="0"/>
              <a:t> </a:t>
            </a:r>
            <a:r>
              <a:rPr spc="-10" dirty="0"/>
              <a:t>созданию 	</a:t>
            </a:r>
            <a:r>
              <a:rPr spc="-35" dirty="0"/>
              <a:t>телеграмм-</a:t>
            </a:r>
            <a:r>
              <a:rPr spc="-20" dirty="0"/>
              <a:t>бота)</a:t>
            </a:r>
          </a:p>
          <a:p>
            <a:pPr marL="122555" marR="6809740" indent="-85090">
              <a:lnSpc>
                <a:spcPts val="2590"/>
              </a:lnSpc>
              <a:spcBef>
                <a:spcPts val="2600"/>
              </a:spcBef>
            </a:pPr>
            <a:r>
              <a:rPr dirty="0"/>
              <a:t>Ссылка</a:t>
            </a:r>
            <a:r>
              <a:rPr spc="-55" dirty="0"/>
              <a:t> </a:t>
            </a:r>
            <a:r>
              <a:rPr dirty="0"/>
              <a:t>на</a:t>
            </a:r>
            <a:r>
              <a:rPr spc="-50" dirty="0"/>
              <a:t> </a:t>
            </a:r>
            <a:r>
              <a:rPr spc="-10" dirty="0"/>
              <a:t>гитхаб: </a:t>
            </a:r>
            <a:r>
              <a:rPr u="heavy" spc="-10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4"/>
              </a:rPr>
              <a:t>https://github.com/MeatPine/—</a:t>
            </a:r>
          </a:p>
          <a:p>
            <a:pPr marL="38100">
              <a:lnSpc>
                <a:spcPct val="100000"/>
              </a:lnSpc>
              <a:spcBef>
                <a:spcPts val="2265"/>
              </a:spcBef>
            </a:pPr>
            <a:r>
              <a:rPr dirty="0"/>
              <a:t>Ссылка</a:t>
            </a:r>
            <a:r>
              <a:rPr spc="-55" dirty="0"/>
              <a:t> </a:t>
            </a:r>
            <a:r>
              <a:rPr dirty="0"/>
              <a:t>на</a:t>
            </a:r>
            <a:r>
              <a:rPr spc="-50" dirty="0"/>
              <a:t> </a:t>
            </a:r>
            <a:r>
              <a:rPr spc="-20" dirty="0"/>
              <a:t>бота: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2599" y="4016066"/>
            <a:ext cx="11147425" cy="2418715"/>
            <a:chOff x="482599" y="4016066"/>
            <a:chExt cx="11147425" cy="2418715"/>
          </a:xfrm>
        </p:grpSpPr>
        <p:sp>
          <p:nvSpPr>
            <p:cNvPr id="6" name="object 6"/>
            <p:cNvSpPr/>
            <p:nvPr/>
          </p:nvSpPr>
          <p:spPr>
            <a:xfrm>
              <a:off x="482599" y="6419987"/>
              <a:ext cx="11147425" cy="0"/>
            </a:xfrm>
            <a:custGeom>
              <a:avLst/>
              <a:gdLst/>
              <a:ahLst/>
              <a:cxnLst/>
              <a:rect l="l" t="t" r="r" b="b"/>
              <a:pathLst>
                <a:path w="11147425">
                  <a:moveTo>
                    <a:pt x="0" y="0"/>
                  </a:moveTo>
                  <a:lnTo>
                    <a:pt x="11147077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8706" y="4016066"/>
              <a:ext cx="2390970" cy="2403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sp>
        <p:nvSpPr>
          <p:cNvPr id="3" name="object 3"/>
          <p:cNvSpPr/>
          <p:nvPr/>
        </p:nvSpPr>
        <p:spPr>
          <a:xfrm>
            <a:off x="522287" y="490176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287" y="1607441"/>
            <a:ext cx="5614065" cy="31871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57200" algn="l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технологии и ИИ активно внедряются в индустрию развлечений, включая создание текстовых игр.</a:t>
            </a: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Текстовые квесты остаются востребованным жанром благодаря их доступности и возможности глубокой проработки сюжета. 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4487" y="1249072"/>
            <a:ext cx="3482192" cy="3482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917E3-1E98-4B86-B4B1-31D65009D265}"/>
              </a:ext>
            </a:extLst>
          </p:cNvPr>
          <p:cNvSpPr txBox="1"/>
          <p:nvPr/>
        </p:nvSpPr>
        <p:spPr>
          <a:xfrm>
            <a:off x="914400" y="5029200"/>
            <a:ext cx="1071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Игроки получают уникальный опыт, где выборы влияют на развитие событий, что делает игру более увлекательной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Особенностью является использование </a:t>
            </a: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нейросетевой генерации текста.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4826" y="637868"/>
            <a:ext cx="36398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Цели</a:t>
            </a:r>
            <a:r>
              <a:rPr spc="-70" dirty="0"/>
              <a:t> </a:t>
            </a:r>
            <a:r>
              <a:rPr dirty="0"/>
              <a:t>и</a:t>
            </a:r>
            <a:r>
              <a:rPr spc="-55" dirty="0"/>
              <a:t> </a:t>
            </a:r>
            <a:r>
              <a:rPr spc="-10" dirty="0"/>
              <a:t>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2744" y="1044941"/>
            <a:ext cx="10730230" cy="186943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Цель: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0"/>
              </a:spcBef>
              <a:tabLst>
                <a:tab pos="1325880" algn="l"/>
                <a:tab pos="3282315" algn="l"/>
                <a:tab pos="4318000" algn="l"/>
                <a:tab pos="5636895" algn="l"/>
                <a:tab pos="7072630" algn="l"/>
                <a:tab pos="9367520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Создать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работающий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тг-бот,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который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позволит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пользователям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пошагово </a:t>
            </a:r>
            <a:r>
              <a:rPr sz="2400" spc="-10" dirty="0" err="1">
                <a:solidFill>
                  <a:srgbClr val="FFFFFF"/>
                </a:solidFill>
                <a:latin typeface="Arial"/>
                <a:cs typeface="Arial"/>
              </a:rPr>
              <a:t>проходить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сюжет</a:t>
            </a:r>
            <a:r>
              <a:rPr lang="en-US" sz="2400" spc="-8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ru-RU" sz="2400" spc="-80" dirty="0">
                <a:solidFill>
                  <a:srgbClr val="FFFFFF"/>
                </a:solidFill>
                <a:latin typeface="Arial"/>
                <a:cs typeface="Arial"/>
              </a:rPr>
              <a:t>формируя уникальный игровой опыт.</a:t>
            </a:r>
            <a:endParaRPr lang="ru-RU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sz="2400" b="1" spc="-10" dirty="0">
                <a:solidFill>
                  <a:srgbClr val="FFFFFF"/>
                </a:solidFill>
                <a:latin typeface="Arial"/>
                <a:cs typeface="Arial"/>
              </a:rPr>
              <a:t>Задачи:</a:t>
            </a:r>
            <a:endParaRPr lang="ru-RU"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946" y="2888980"/>
            <a:ext cx="10940415" cy="13773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spcBef>
                <a:spcPts val="1100"/>
              </a:spcBef>
              <a:buAutoNum type="arabicPeriod"/>
              <a:tabLst>
                <a:tab pos="571500" algn="l"/>
              </a:tabLst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Изучение теории, необходимой для реализации проекта</a:t>
            </a:r>
            <a:endParaRPr lang="ru-RU" sz="2400" dirty="0">
              <a:latin typeface="Arial"/>
              <a:cs typeface="Arial"/>
            </a:endParaRP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571500" algn="l"/>
                <a:tab pos="1236980" algn="l"/>
                <a:tab pos="3008630" algn="l"/>
                <a:tab pos="4979670" algn="l"/>
                <a:tab pos="6241415" algn="l"/>
                <a:tab pos="7929880" algn="l"/>
                <a:tab pos="8886190" algn="l"/>
                <a:tab pos="10756900" algn="l"/>
              </a:tabLst>
            </a:pPr>
            <a:r>
              <a:rPr lang="ru-RU" sz="2400" spc="-50" dirty="0">
                <a:solidFill>
                  <a:srgbClr val="FFFFFF"/>
                </a:solidFill>
                <a:latin typeface="Arial"/>
                <a:cs typeface="Arial"/>
              </a:rPr>
              <a:t>На основании полученных знаний составдяется план разработки и подобор инструменты для его реализации</a:t>
            </a:r>
            <a:endParaRPr lang="ru-RU"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946" y="3747486"/>
            <a:ext cx="8529320" cy="199643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571500">
              <a:lnSpc>
                <a:spcPct val="100000"/>
              </a:lnSpc>
              <a:spcBef>
                <a:spcPts val="1100"/>
              </a:spcBef>
            </a:pPr>
            <a:endParaRPr sz="2400" dirty="0">
              <a:latin typeface="Arial"/>
              <a:cs typeface="Arial"/>
            </a:endParaRP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 startAt="3"/>
              <a:tabLst>
                <a:tab pos="571500" algn="l"/>
              </a:tabLst>
            </a:pPr>
            <a:r>
              <a:rPr lang="ru-RU" sz="2400" spc="-30" dirty="0">
                <a:solidFill>
                  <a:srgbClr val="FFFFFF"/>
                </a:solidFill>
                <a:latin typeface="Arial"/>
                <a:cs typeface="Arial"/>
              </a:rPr>
              <a:t>Написание кода телеграм бота </a:t>
            </a:r>
            <a:endParaRPr lang="ru-RU" sz="2400" dirty="0">
              <a:latin typeface="Arial"/>
              <a:cs typeface="Arial"/>
            </a:endParaRP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 startAt="3"/>
              <a:tabLst>
                <a:tab pos="571500" algn="l"/>
              </a:tabLst>
            </a:pPr>
            <a:r>
              <a:rPr lang="ru-RU" sz="2400" spc="-25" dirty="0">
                <a:solidFill>
                  <a:srgbClr val="FFFFFF"/>
                </a:solidFill>
                <a:latin typeface="Arial"/>
                <a:cs typeface="Arial"/>
              </a:rPr>
              <a:t>Внедрение и обучение нейросети</a:t>
            </a: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 startAt="3"/>
              <a:tabLst>
                <a:tab pos="571500" algn="l"/>
              </a:tabLst>
            </a:pPr>
            <a:endParaRPr lang="ru-RU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Наш</a:t>
            </a:r>
            <a:r>
              <a:rPr spc="-70" dirty="0"/>
              <a:t> </a:t>
            </a:r>
            <a:r>
              <a:rPr dirty="0"/>
              <a:t>выбор</a:t>
            </a:r>
            <a:r>
              <a:rPr spc="-65" dirty="0"/>
              <a:t> </a:t>
            </a:r>
            <a:r>
              <a:rPr spc="-10" dirty="0"/>
              <a:t>нейросети</a:t>
            </a:r>
          </a:p>
        </p:txBody>
      </p:sp>
      <p:sp>
        <p:nvSpPr>
          <p:cNvPr id="3" name="object 3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0898" y="4811445"/>
            <a:ext cx="112922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15110" algn="l"/>
                <a:tab pos="1928495" algn="l"/>
                <a:tab pos="4392930" algn="l"/>
                <a:tab pos="7160895" algn="l"/>
                <a:tab pos="8594090" algn="l"/>
                <a:tab pos="10096500" algn="l"/>
              </a:tabLst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Будет использоватсья нейросеть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Mistral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, потому что она бесплатная и имеет возможноть обращения по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API-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ключу без доп транзакций.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765" y="1480947"/>
            <a:ext cx="5820209" cy="3273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CD642-E508-4AE0-9FC4-8F3BF2131DB5}"/>
              </a:ext>
            </a:extLst>
          </p:cNvPr>
          <p:cNvSpPr txBox="1"/>
          <p:nvPr/>
        </p:nvSpPr>
        <p:spPr>
          <a:xfrm>
            <a:off x="685800" y="1480947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Сейчас каждый день появляются новые нейросети так что выбирается подходящий вариант.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2248" y="636067"/>
            <a:ext cx="10597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</a:t>
            </a:r>
            <a:r>
              <a:rPr spc="-155" dirty="0"/>
              <a:t> </a:t>
            </a:r>
            <a:r>
              <a:rPr dirty="0"/>
              <a:t>работает</a:t>
            </a:r>
            <a:r>
              <a:rPr spc="-150" dirty="0"/>
              <a:t> </a:t>
            </a:r>
            <a:r>
              <a:rPr dirty="0"/>
              <a:t>наш</a:t>
            </a:r>
            <a:r>
              <a:rPr spc="-155" dirty="0"/>
              <a:t> </a:t>
            </a:r>
            <a:r>
              <a:rPr dirty="0"/>
              <a:t>метод</a:t>
            </a:r>
            <a:r>
              <a:rPr spc="-150" dirty="0"/>
              <a:t> </a:t>
            </a:r>
            <a:r>
              <a:rPr dirty="0"/>
              <a:t>создания</a:t>
            </a:r>
            <a:r>
              <a:rPr spc="-150" dirty="0"/>
              <a:t> </a:t>
            </a:r>
            <a:r>
              <a:rPr spc="-10" dirty="0"/>
              <a:t>сюжета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349" y="1422168"/>
            <a:ext cx="4802505" cy="405623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2610"/>
              </a:lnSpc>
              <a:spcBef>
                <a:spcPts val="430"/>
              </a:spcBef>
              <a:tabLst>
                <a:tab pos="3743325" algn="l"/>
              </a:tabLst>
            </a:pP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Для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400" spc="-55" dirty="0">
                <a:solidFill>
                  <a:srgbClr val="FFFFFF"/>
                </a:solidFill>
                <a:latin typeface="Arial"/>
                <a:cs typeface="Arial"/>
              </a:rPr>
              <a:t>генерации текста, нейросеть обучается на зарнее созданном основе сценария. Это будет как бы скелет, на которого будет строиться сюжет в зависимости от сообщений игрока. Задаются параметры генерации текста(язык, стиль , логика ответов и тд). Также  для более качественных ответов создается база данных на основе </a:t>
            </a:r>
            <a:r>
              <a:rPr lang="en-US" sz="2400" spc="-55" dirty="0">
                <a:solidFill>
                  <a:srgbClr val="FFFFFF"/>
                </a:solidFill>
                <a:latin typeface="Arial"/>
                <a:cs typeface="Arial"/>
              </a:rPr>
              <a:t>SQLite</a:t>
            </a:r>
            <a:r>
              <a:rPr lang="ru-RU" sz="2400" spc="-55" dirty="0">
                <a:solidFill>
                  <a:srgbClr val="FFFFFF"/>
                </a:solidFill>
                <a:latin typeface="Arial"/>
                <a:cs typeface="Arial"/>
              </a:rPr>
              <a:t>, где хранятся ответы пользователей. </a:t>
            </a:r>
            <a:endParaRPr lang="ru-RU" sz="2400" spc="-1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3386" y="1438572"/>
            <a:ext cx="3271343" cy="4656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724" y="547283"/>
            <a:ext cx="3352800" cy="22809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algn="ctr">
              <a:lnSpc>
                <a:spcPts val="4320"/>
              </a:lnSpc>
              <a:spcBef>
                <a:spcPts val="640"/>
              </a:spcBef>
            </a:pPr>
            <a:r>
              <a:rPr dirty="0"/>
              <a:t>Как</a:t>
            </a:r>
            <a:r>
              <a:rPr spc="30" dirty="0"/>
              <a:t> </a:t>
            </a:r>
            <a:r>
              <a:rPr spc="-10" dirty="0"/>
              <a:t>работает </a:t>
            </a:r>
            <a:r>
              <a:rPr dirty="0"/>
              <a:t>наш</a:t>
            </a:r>
            <a:r>
              <a:rPr spc="-114" dirty="0"/>
              <a:t> </a:t>
            </a:r>
            <a:r>
              <a:rPr spc="-20" dirty="0"/>
              <a:t>метод </a:t>
            </a:r>
            <a:r>
              <a:rPr spc="-10" dirty="0"/>
              <a:t>загрузки </a:t>
            </a:r>
            <a:r>
              <a:rPr dirty="0"/>
              <a:t>текста</a:t>
            </a:r>
            <a:r>
              <a:rPr spc="-120" dirty="0"/>
              <a:t> </a:t>
            </a:r>
            <a:r>
              <a:rPr dirty="0"/>
              <a:t>в</a:t>
            </a:r>
            <a:r>
              <a:rPr spc="-125" dirty="0"/>
              <a:t> </a:t>
            </a:r>
            <a:r>
              <a:rPr spc="-20" dirty="0"/>
              <a:t>бота</a:t>
            </a:r>
          </a:p>
        </p:txBody>
      </p:sp>
      <p:sp>
        <p:nvSpPr>
          <p:cNvPr id="3" name="object 3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93501" y="992868"/>
            <a:ext cx="7038340" cy="17216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Telegram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- бот принимает сообщения от игрока и передает их нейросети черз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API.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 Нейросеть анализирут ввод, учитывая пред. ответы и формирует текст с учетом контекста. Готовый ответ отправляется пользователю.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599" y="294069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211" y="2985527"/>
            <a:ext cx="9220200" cy="3289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409" y="1054674"/>
            <a:ext cx="5314315" cy="17322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algn="ctr">
              <a:lnSpc>
                <a:spcPts val="4320"/>
              </a:lnSpc>
              <a:spcBef>
                <a:spcPts val="640"/>
              </a:spcBef>
            </a:pPr>
            <a:r>
              <a:rPr spc="-10" dirty="0"/>
              <a:t>Исходные</a:t>
            </a:r>
            <a:r>
              <a:rPr spc="-180" dirty="0"/>
              <a:t> </a:t>
            </a:r>
            <a:r>
              <a:rPr dirty="0"/>
              <a:t>коды</a:t>
            </a:r>
            <a:r>
              <a:rPr spc="-175" dirty="0"/>
              <a:t> </a:t>
            </a:r>
            <a:r>
              <a:rPr spc="-25" dirty="0"/>
              <a:t>всех </a:t>
            </a:r>
            <a:r>
              <a:rPr dirty="0"/>
              <a:t>программ</a:t>
            </a:r>
            <a:r>
              <a:rPr spc="-55" dirty="0"/>
              <a:t> </a:t>
            </a:r>
            <a:r>
              <a:rPr spc="-50" dirty="0"/>
              <a:t>и </a:t>
            </a:r>
            <a:r>
              <a:rPr spc="-10" dirty="0"/>
              <a:t>библиотек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599" y="475566"/>
            <a:ext cx="11147425" cy="5907405"/>
            <a:chOff x="482599" y="475566"/>
            <a:chExt cx="11147425" cy="5907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337" y="489854"/>
              <a:ext cx="5349214" cy="29391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2599" y="489854"/>
              <a:ext cx="11147425" cy="0"/>
            </a:xfrm>
            <a:custGeom>
              <a:avLst/>
              <a:gdLst/>
              <a:ahLst/>
              <a:cxnLst/>
              <a:rect l="l" t="t" r="r" b="b"/>
              <a:pathLst>
                <a:path w="11147425">
                  <a:moveTo>
                    <a:pt x="0" y="0"/>
                  </a:moveTo>
                  <a:lnTo>
                    <a:pt x="1114705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337" y="3428993"/>
              <a:ext cx="5349214" cy="29391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2599" y="3428993"/>
              <a:ext cx="11147425" cy="2939415"/>
            </a:xfrm>
            <a:custGeom>
              <a:avLst/>
              <a:gdLst/>
              <a:ahLst/>
              <a:cxnLst/>
              <a:rect l="l" t="t" r="r" b="b"/>
              <a:pathLst>
                <a:path w="11147425" h="2939415">
                  <a:moveTo>
                    <a:pt x="0" y="0"/>
                  </a:moveTo>
                  <a:lnTo>
                    <a:pt x="11147052" y="0"/>
                  </a:lnTo>
                </a:path>
                <a:path w="11147425" h="2939415">
                  <a:moveTo>
                    <a:pt x="0" y="2939144"/>
                  </a:moveTo>
                  <a:lnTo>
                    <a:pt x="11147052" y="293914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9338" y="3594268"/>
            <a:ext cx="4816475" cy="1770998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850"/>
              </a:spcBef>
              <a:buChar char="•"/>
              <a:tabLst>
                <a:tab pos="30162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3.13</a:t>
            </a:r>
            <a:endParaRPr sz="2200" dirty="0">
              <a:latin typeface="Arial"/>
              <a:cs typeface="Arial"/>
            </a:endParaRPr>
          </a:p>
          <a:p>
            <a:pPr marL="301625" indent="-288925">
              <a:lnSpc>
                <a:spcPct val="100000"/>
              </a:lnSpc>
              <a:spcBef>
                <a:spcPts val="760"/>
              </a:spcBef>
              <a:buChar char="•"/>
              <a:tabLst>
                <a:tab pos="301625" algn="l"/>
              </a:tabLst>
            </a:pP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Telebot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(для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работы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Telegram)</a:t>
            </a:r>
            <a:endParaRPr sz="2200" dirty="0">
              <a:latin typeface="Arial"/>
              <a:cs typeface="Arial"/>
            </a:endParaRPr>
          </a:p>
          <a:p>
            <a:pPr marL="301625" indent="-288925">
              <a:lnSpc>
                <a:spcPct val="100000"/>
              </a:lnSpc>
              <a:spcBef>
                <a:spcPts val="755"/>
              </a:spcBef>
              <a:buChar char="•"/>
              <a:tabLst>
                <a:tab pos="301625" algn="l"/>
              </a:tabLst>
            </a:pP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Iris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(для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работы</a:t>
            </a:r>
            <a:r>
              <a:rPr sz="2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с</a:t>
            </a:r>
            <a:r>
              <a:rPr sz="2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данными)</a:t>
            </a:r>
            <a:endParaRPr sz="2200" dirty="0">
              <a:latin typeface="Arial"/>
              <a:cs typeface="Arial"/>
            </a:endParaRPr>
          </a:p>
          <a:p>
            <a:pPr marL="301625" indent="-264795">
              <a:lnSpc>
                <a:spcPct val="100000"/>
              </a:lnSpc>
              <a:spcBef>
                <a:spcPts val="760"/>
              </a:spcBef>
              <a:buSzPct val="75000"/>
              <a:buChar char="•"/>
              <a:tabLst>
                <a:tab pos="30162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Time(для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удобного</a:t>
            </a:r>
            <a:r>
              <a:rPr sz="2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вывода</a:t>
            </a:r>
            <a:r>
              <a:rPr sz="22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текста)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81" y="118930"/>
            <a:ext cx="7077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-65" dirty="0"/>
              <a:t> </a:t>
            </a:r>
            <a:r>
              <a:rPr dirty="0"/>
              <a:t>работы</a:t>
            </a:r>
            <a:r>
              <a:rPr spc="-60" dirty="0"/>
              <a:t> </a:t>
            </a:r>
            <a:r>
              <a:rPr dirty="0"/>
              <a:t>и</a:t>
            </a:r>
            <a:r>
              <a:rPr spc="-65" dirty="0"/>
              <a:t> </a:t>
            </a:r>
            <a:r>
              <a:rPr spc="-55" dirty="0"/>
              <a:t>результат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599" y="786588"/>
            <a:ext cx="11147425" cy="5099685"/>
            <a:chOff x="482599" y="786588"/>
            <a:chExt cx="11147425" cy="5099685"/>
          </a:xfrm>
        </p:grpSpPr>
        <p:sp>
          <p:nvSpPr>
            <p:cNvPr id="4" name="object 4"/>
            <p:cNvSpPr/>
            <p:nvPr/>
          </p:nvSpPr>
          <p:spPr>
            <a:xfrm>
              <a:off x="482599" y="800875"/>
              <a:ext cx="11147425" cy="5071110"/>
            </a:xfrm>
            <a:custGeom>
              <a:avLst/>
              <a:gdLst/>
              <a:ahLst/>
              <a:cxnLst/>
              <a:rect l="l" t="t" r="r" b="b"/>
              <a:pathLst>
                <a:path w="11147425" h="5071110">
                  <a:moveTo>
                    <a:pt x="0" y="2"/>
                  </a:moveTo>
                  <a:lnTo>
                    <a:pt x="11147077" y="2"/>
                  </a:lnTo>
                </a:path>
                <a:path w="11147425" h="5071110">
                  <a:moveTo>
                    <a:pt x="4565315" y="0"/>
                  </a:moveTo>
                  <a:lnTo>
                    <a:pt x="4531715" y="507088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9338" y="1036747"/>
              <a:ext cx="5981087" cy="43180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21990" y="1310767"/>
            <a:ext cx="388747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ходе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рабо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ты</a:t>
            </a:r>
            <a:r>
              <a:rPr lang="ru-RU"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был</a:t>
            </a:r>
            <a:r>
              <a:rPr lang="ru-RU"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Arial"/>
                <a:cs typeface="Arial"/>
              </a:rPr>
              <a:t>создан</a:t>
            </a:r>
            <a:r>
              <a:rPr lang="en-US" sz="2400" spc="-10" dirty="0">
                <a:solidFill>
                  <a:srgbClr val="FFFFFF"/>
                </a:solidFill>
                <a:latin typeface="Arial"/>
                <a:cs typeface="Arial"/>
              </a:rPr>
              <a:t> Telegram</a:t>
            </a:r>
            <a:r>
              <a:rPr lang="ru-RU" sz="2400" spc="-10" dirty="0">
                <a:solidFill>
                  <a:srgbClr val="FFFFFF"/>
                </a:solidFill>
                <a:latin typeface="Arial"/>
                <a:cs typeface="Arial"/>
              </a:rPr>
              <a:t>-бот, который способен по сообщениям игрока строить связанный  сюжет. Проект демонстрирует возможности ИИ в создании интерактивных сценариев, а его дальнейшее развитие позволит улучшить геймплей и расширить функционал.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81" y="118930"/>
            <a:ext cx="7077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-65" dirty="0"/>
              <a:t> </a:t>
            </a:r>
            <a:r>
              <a:rPr dirty="0"/>
              <a:t>работы</a:t>
            </a:r>
            <a:r>
              <a:rPr spc="-60" dirty="0"/>
              <a:t> </a:t>
            </a:r>
            <a:r>
              <a:rPr dirty="0"/>
              <a:t>и</a:t>
            </a:r>
            <a:r>
              <a:rPr spc="-65" dirty="0"/>
              <a:t> </a:t>
            </a:r>
            <a:r>
              <a:rPr spc="-55" dirty="0"/>
              <a:t>результат</a:t>
            </a:r>
          </a:p>
        </p:txBody>
      </p:sp>
      <p:sp>
        <p:nvSpPr>
          <p:cNvPr id="11" name="object 11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2EC526D7-2AD5-4968-B4B0-6AACB360B3D6}"/>
              </a:ext>
            </a:extLst>
          </p:cNvPr>
          <p:cNvSpPr/>
          <p:nvPr/>
        </p:nvSpPr>
        <p:spPr>
          <a:xfrm>
            <a:off x="482599" y="838200"/>
            <a:ext cx="11147425" cy="5181599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93C406-70F6-408D-8C55-24CF67848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90600"/>
            <a:ext cx="3622804" cy="3555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1F1AF-A5D3-44ED-B1EF-E53C5E052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62" y="990601"/>
            <a:ext cx="3983717" cy="3555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E5C202-23C6-4141-AE54-8B83A1870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6" y="990600"/>
            <a:ext cx="3602295" cy="35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64B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421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Office Theme</vt:lpstr>
      <vt:lpstr>Разработка текстовой квест игры</vt:lpstr>
      <vt:lpstr>Актуальность</vt:lpstr>
      <vt:lpstr>Цели и задачи</vt:lpstr>
      <vt:lpstr>Наш выбор нейросети</vt:lpstr>
      <vt:lpstr>Как работает наш метод создания сюжета</vt:lpstr>
      <vt:lpstr>Как работает наш метод загрузки текста в бота</vt:lpstr>
      <vt:lpstr>Исходные коды всех программ и библиотек</vt:lpstr>
      <vt:lpstr>Пример работы и результат</vt:lpstr>
      <vt:lpstr>Пример работы и результат</vt:lpstr>
      <vt:lpstr>Пример работы и результат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Визуальная новелла с множественным выбором на основе литературного произведения.pptx</dc:title>
  <cp:lastModifiedBy>бобр кек</cp:lastModifiedBy>
  <cp:revision>12</cp:revision>
  <dcterms:created xsi:type="dcterms:W3CDTF">2025-02-26T21:59:23Z</dcterms:created>
  <dcterms:modified xsi:type="dcterms:W3CDTF">2025-02-26T23:37:44Z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2025-02-26T00:00:00Z</vt:filetime>
  </property>
  <property fmtid="{D5CDD505-2E9C-101B-9397-08002B2CF9AE}" pid="3" name="Creator">
    <vt:lpwstr>Google</vt:lpwstr>
  </property>
  <property fmtid="{D5CDD505-2E9C-101B-9397-08002B2CF9AE}" pid="4" name="LastSaved">
    <vt:filetime>2025-02-26T00:00:00Z</vt:filetime>
  </property>
  <property fmtid="{D5CDD505-2E9C-101B-9397-08002B2CF9AE}" pid="5" name="Producer">
    <vt:lpwstr>3-Heights(TM) PDF Security Shell 4.8.25.2 (http://www.pdf-tools.com)</vt:lpwstr>
  </property>
</Properties>
</file>